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61" r:id="rId6"/>
    <p:sldId id="269" r:id="rId7"/>
    <p:sldId id="277" r:id="rId8"/>
    <p:sldId id="278" r:id="rId9"/>
    <p:sldId id="271" r:id="rId10"/>
    <p:sldId id="265" r:id="rId11"/>
    <p:sldId id="279" r:id="rId12"/>
    <p:sldId id="272" r:id="rId13"/>
    <p:sldId id="280" r:id="rId14"/>
    <p:sldId id="281" r:id="rId15"/>
    <p:sldId id="28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76"/>
            <p14:sldId id="261"/>
            <p14:sldId id="269"/>
            <p14:sldId id="277"/>
            <p14:sldId id="278"/>
            <p14:sldId id="271"/>
            <p14:sldId id="265"/>
            <p14:sldId id="279"/>
            <p14:sldId id="272"/>
            <p14:sldId id="280"/>
            <p14:sldId id="281"/>
            <p14:sldId id="28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0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First film was </a:t>
          </a:r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Nine versus Eleven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5FE29D2-5768-4245-B082-9B08B136A3BF}" srcId="{3EF8DA85-64EC-4D2A-9906-BBB734856DC3}" destId="{9DDC5439-1F08-4BB7-9057-387BFE89E646}" srcOrd="0" destOrd="0" parTransId="{FC7EC42E-C97C-4EA6-BF5B-4CC8CFE087A1}" sibTransId="{37D773D8-DFD5-462F-B262-E1A967526F9B}"/>
    <dgm:cxn modelId="{F51B12B8-FD48-4B96-A7D9-A5EE855914BF}" type="presParOf" srcId="{8856F6FD-E305-42CE-8BAF-191C9CF7E6BA}" destId="{7CF7383D-5DCA-40E4-86DA-89590B5685E0}" srcOrd="0" destOrd="0" presId="urn:microsoft.com/office/officeart/2005/8/layout/vList2"/>
    <dgm:cxn modelId="{D556380C-FB53-419A-960C-50D0E10D4FDB}" type="presParOf" srcId="{8856F6FD-E305-42CE-8BAF-191C9CF7E6BA}" destId="{09F63B05-79F4-436D-A675-F02C1046523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5902"/>
          <a:ext cx="5447070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50730"/>
        <a:ext cx="5357414" cy="828647"/>
      </dsp:txXfrm>
    </dsp:sp>
    <dsp:sp modelId="{6F55CD96-D874-4E46-9BDD-D3587BDCAE26}">
      <dsp:nvSpPr>
        <dsp:cNvPr id="0" name=""/>
        <dsp:cNvSpPr/>
      </dsp:nvSpPr>
      <dsp:spPr>
        <a:xfrm>
          <a:off x="0" y="924206"/>
          <a:ext cx="544707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 dirty="0">
              <a:latin typeface="Goudy Old Style Extrabold" panose="02040702050305020303" pitchFamily="18" charset="0"/>
            </a:rPr>
            <a:t>First film was </a:t>
          </a:r>
          <a:r>
            <a:rPr lang="en-US" sz="18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800" b="0" i="0" kern="1200" dirty="0">
              <a:latin typeface="Goudy Old Style Extrabold" panose="02040702050305020303" pitchFamily="18" charset="0"/>
            </a:rPr>
            <a:t>staring Luke and Owen Wilson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0" y="924206"/>
        <a:ext cx="5447070" cy="571320"/>
      </dsp:txXfrm>
    </dsp:sp>
    <dsp:sp modelId="{A930647B-540A-45E9-B3A8-245C741D5C29}">
      <dsp:nvSpPr>
        <dsp:cNvPr id="0" name=""/>
        <dsp:cNvSpPr/>
      </dsp:nvSpPr>
      <dsp:spPr>
        <a:xfrm>
          <a:off x="0" y="1495526"/>
          <a:ext cx="5447070" cy="9183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1540354"/>
        <a:ext cx="5357414" cy="828647"/>
      </dsp:txXfrm>
    </dsp:sp>
    <dsp:sp modelId="{D7B99AC2-24A3-4A75-8AAC-86894E379864}">
      <dsp:nvSpPr>
        <dsp:cNvPr id="0" name=""/>
        <dsp:cNvSpPr/>
      </dsp:nvSpPr>
      <dsp:spPr>
        <a:xfrm>
          <a:off x="0" y="2480070"/>
          <a:ext cx="5447070" cy="9183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2300" b="0" i="0" kern="1200" dirty="0">
              <a:latin typeface="Goudy Old Style Extrabold" panose="02040702050305020303" pitchFamily="18" charset="0"/>
            </a:rPr>
            <a:t> which released in 2014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2524898"/>
        <a:ext cx="5357414" cy="828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383D-5DCA-40E4-86DA-89590B5685E0}">
      <dsp:nvSpPr>
        <dsp:cNvPr id="0" name=""/>
        <dsp:cNvSpPr/>
      </dsp:nvSpPr>
      <dsp:spPr>
        <a:xfrm>
          <a:off x="0" y="804"/>
          <a:ext cx="6506245" cy="8108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>
              <a:latin typeface="Goudy Old Style Extrabold" panose="02040702050305020303" pitchFamily="18" charset="0"/>
            </a:rPr>
            <a:t>Amount of Films</a:t>
          </a:r>
          <a:endParaRPr lang="en-US" sz="3300" kern="1200">
            <a:latin typeface="Goudy Old Style Extrabold" panose="02040702050305020303" pitchFamily="18" charset="0"/>
          </a:endParaRPr>
        </a:p>
      </dsp:txBody>
      <dsp:txXfrm>
        <a:off x="39580" y="40384"/>
        <a:ext cx="6427085" cy="731650"/>
      </dsp:txXfrm>
    </dsp:sp>
    <dsp:sp modelId="{09F63B05-79F4-436D-A675-F02C1046523F}">
      <dsp:nvSpPr>
        <dsp:cNvPr id="0" name=""/>
        <dsp:cNvSpPr/>
      </dsp:nvSpPr>
      <dsp:spPr>
        <a:xfrm>
          <a:off x="0" y="811615"/>
          <a:ext cx="650624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i="0" kern="1200" dirty="0">
              <a:latin typeface="Goudy Old Style Extrabold" panose="02040702050305020303" pitchFamily="18" charset="0"/>
            </a:rPr>
            <a:t>Nine versus Eleven</a:t>
          </a:r>
          <a:endParaRPr lang="en-US" sz="2600" kern="1200" dirty="0">
            <a:latin typeface="Goudy Old Style Extrabold" panose="02040702050305020303" pitchFamily="18" charset="0"/>
          </a:endParaRPr>
        </a:p>
      </dsp:txBody>
      <dsp:txXfrm>
        <a:off x="0" y="811615"/>
        <a:ext cx="6506245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340435"/>
              </p:ext>
            </p:extLst>
          </p:nvPr>
        </p:nvGraphicFramePr>
        <p:xfrm>
          <a:off x="5041900" y="4660900"/>
          <a:ext cx="6506245" cy="135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253996D0-9956-2EA5-CDD6-3169F46C8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77" y="530456"/>
            <a:ext cx="3823165" cy="2867374"/>
          </a:xfrm>
          <a:prstGeom prst="rect">
            <a:avLst/>
          </a:prstGeom>
        </p:spPr>
      </p:pic>
      <p:pic>
        <p:nvPicPr>
          <p:cNvPr id="6" name="Picture 5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F9127E0C-A8A5-04C1-7A92-A290464F1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79" y="1818635"/>
            <a:ext cx="3823166" cy="28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3F05C-D3D9-89A3-EA97-C01112CB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6C64D6-C405-4279-BE34-83B96F3C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E68C-6EAD-BBBB-752D-C7C8B0E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FFCAD2-69C4-7B9B-18A6-162B094E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85A164F1-43CB-CA9E-124B-C039429D8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FC27C-DB8D-329F-4C91-95540678D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64D3F-FB58-5F54-6EC5-731CD12AA8F5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75B05-E215-7C83-8F2E-C2A7A9CE421C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6" name="Content Placeholder 15" descr="A graph of a bar chart&#10;&#10;AI-generated content may be incorrect.">
            <a:extLst>
              <a:ext uri="{FF2B5EF4-FFF2-40B4-BE49-F238E27FC236}">
                <a16:creationId xmlns:a16="http://schemas.microsoft.com/office/drawing/2014/main" id="{F803E6DC-A75B-11EF-A454-B2B6CD80F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75" y="2039938"/>
            <a:ext cx="3438080" cy="3586162"/>
          </a:xfrm>
        </p:spPr>
      </p:pic>
      <p:pic>
        <p:nvPicPr>
          <p:cNvPr id="18" name="Picture 17" descr="A graph of blue bars&#10;&#10;AI-generated content may be incorrect.">
            <a:extLst>
              <a:ext uri="{FF2B5EF4-FFF2-40B4-BE49-F238E27FC236}">
                <a16:creationId xmlns:a16="http://schemas.microsoft.com/office/drawing/2014/main" id="{2FB96228-5475-2F2D-7485-467E4B8BE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87" y="2039938"/>
            <a:ext cx="3438080" cy="42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72118-53D2-842E-7AA6-990559B2B448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F361-0B1B-042E-3D86-CC0D87A71806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Wes Anderson</a:t>
            </a:r>
          </a:p>
        </p:txBody>
      </p:sp>
      <p:pic>
        <p:nvPicPr>
          <p:cNvPr id="7" name="Content Placeholder 6" descr="A chart with text on it&#10;&#10;AI-generated content may be incorrect.">
            <a:extLst>
              <a:ext uri="{FF2B5EF4-FFF2-40B4-BE49-F238E27FC236}">
                <a16:creationId xmlns:a16="http://schemas.microsoft.com/office/drawing/2014/main" id="{92848830-CCFA-FC43-4EF1-EC9900193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43" y="1951038"/>
            <a:ext cx="3556461" cy="3709642"/>
          </a:xfrm>
        </p:spPr>
      </p:pic>
      <p:pic>
        <p:nvPicPr>
          <p:cNvPr id="12" name="Picture 11" descr="A graph of a bar chart&#10;&#10;AI-generated content may be incorrect.">
            <a:extLst>
              <a:ext uri="{FF2B5EF4-FFF2-40B4-BE49-F238E27FC236}">
                <a16:creationId xmlns:a16="http://schemas.microsoft.com/office/drawing/2014/main" id="{C2BA802A-BCBC-A564-8CAE-5C5503477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323" y="1951038"/>
            <a:ext cx="3556461" cy="44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1C81-04B4-415B-DAC5-3A42A506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0DEE9-7C09-FF70-ACDA-56F5A165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76F3-31FD-3EC1-E351-5CECC289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9D1C34-4FC6-9861-6F79-D759855B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7BECC30-C47B-9766-3D1A-EC5E47132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D492B-3A3C-44FD-4A23-D1F9F3DD2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2CFD5-7736-D4E2-C474-A5B1049D01B8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E074E-9E2D-3A4F-84A7-3568B42FFBF8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6" name="Content Placeholder 5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5D6EA2A9-3FE1-8198-AA93-1D4F75FD4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73" y="1991519"/>
            <a:ext cx="3340675" cy="3484562"/>
          </a:xfrm>
        </p:spPr>
      </p:pic>
      <p:pic>
        <p:nvPicPr>
          <p:cNvPr id="11" name="Picture 10" descr="A graph of red bars&#10;&#10;AI-generated content may be incorrect.">
            <a:extLst>
              <a:ext uri="{FF2B5EF4-FFF2-40B4-BE49-F238E27FC236}">
                <a16:creationId xmlns:a16="http://schemas.microsoft.com/office/drawing/2014/main" id="{B039224A-A4ED-BA9A-FE54-FAA44BF2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92" y="1975366"/>
            <a:ext cx="3392342" cy="41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B0951-D9B8-AE09-A99B-07C2E002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A27B37-EC88-9C90-DA1A-2F5DBD15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C8E6D-4BF2-B16E-C601-2174BB6C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A1179B-6313-8449-C914-30CD89D82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EFFA60E-8330-6B0F-A348-C4E5F9EC3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2503E0-F2A2-1A48-3538-E7B407BB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B94A-378B-F3FE-59D7-BF9476DE0CAE}"/>
              </a:ext>
            </a:extLst>
          </p:cNvPr>
          <p:cNvSpPr txBox="1"/>
          <p:nvPr/>
        </p:nvSpPr>
        <p:spPr>
          <a:xfrm>
            <a:off x="4795004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30616-D013-99D7-06A1-1448B1152E67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7" name="Content Placeholder 6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61DF9FCF-9339-928C-1BE6-FF490C6E5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19" y="1877219"/>
            <a:ext cx="3559836" cy="3713162"/>
          </a:xfrm>
        </p:spPr>
      </p:pic>
      <p:pic>
        <p:nvPicPr>
          <p:cNvPr id="12" name="Picture 11" descr="A green bar graph with white text&#10;&#10;AI-generated content may be incorrect.">
            <a:extLst>
              <a:ext uri="{FF2B5EF4-FFF2-40B4-BE49-F238E27FC236}">
                <a16:creationId xmlns:a16="http://schemas.microsoft.com/office/drawing/2014/main" id="{1A6E4AE2-9E19-B38D-6BB2-90C110652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55" y="1877219"/>
            <a:ext cx="3575419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D15E5-7D5A-4F9A-AC62-DA795979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568A82-3676-0A54-E06C-61254DB0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3AC9A-5456-31AC-0015-A23EB697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97103F-032E-46B1-9DDE-C5F5BDEA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F74C11E-E029-44DE-AA5E-B0913A465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D61368-640B-3EE5-8D17-4091A5B46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075DE-53CC-2B7F-2E06-3F15D690DFAC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015-3F1D-39C6-1286-12547DC39149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6" name="Content Placeholder 5" descr="A graph of a bar chart&#10;&#10;AI-generated content may be incorrect.">
            <a:extLst>
              <a:ext uri="{FF2B5EF4-FFF2-40B4-BE49-F238E27FC236}">
                <a16:creationId xmlns:a16="http://schemas.microsoft.com/office/drawing/2014/main" id="{345B3BB8-348D-3E4A-A645-6FD09DF9B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282" y="2052638"/>
            <a:ext cx="3528353" cy="3484562"/>
          </a:xfr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C78C1F7-DFF8-4D2B-6C2E-C5887CEF6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35" y="2052638"/>
            <a:ext cx="3536699" cy="41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36" y="2575512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8" y="2468227"/>
            <a:ext cx="2361377" cy="2361377"/>
          </a:xfrm>
          <a:prstGeom prst="rect">
            <a:avLst/>
          </a:prstGeom>
        </p:spPr>
      </p:pic>
      <p:pic>
        <p:nvPicPr>
          <p:cNvPr id="6" name="Content Placeholder 5" descr="A graph of a bar chart&#10;&#10;AI-generated content may be incorrect.">
            <a:extLst>
              <a:ext uri="{FF2B5EF4-FFF2-40B4-BE49-F238E27FC236}">
                <a16:creationId xmlns:a16="http://schemas.microsoft.com/office/drawing/2014/main" id="{431CE7FF-DF57-E1FD-1AA5-4924B0940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70" y="2354992"/>
            <a:ext cx="3636632" cy="3793266"/>
          </a:xfrm>
        </p:spPr>
      </p:pic>
      <p:pic>
        <p:nvPicPr>
          <p:cNvPr id="10" name="Picture 9" descr="A chart with text on it&#10;&#10;AI-generated content may be incorrect.">
            <a:extLst>
              <a:ext uri="{FF2B5EF4-FFF2-40B4-BE49-F238E27FC236}">
                <a16:creationId xmlns:a16="http://schemas.microsoft.com/office/drawing/2014/main" id="{B4D39D80-4BDB-10D5-6B8A-63A577FF1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367" y="2336426"/>
            <a:ext cx="3784222" cy="39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D442-F7B6-4B7D-ED09-4C31F94D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7B5CAC6-E539-620F-98D8-A2F67096C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87292E22-97AA-D63C-6A55-363B8CFD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BD1D3-F464-E13E-A952-E6964D2F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52BF5-5F8C-1C81-3901-33DBF46B6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0CBEAC-4D82-9E27-2229-1FD9A5F6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8B8CF125-BFAC-777D-088C-C18B09CB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84" y="2633068"/>
            <a:ext cx="2556276" cy="1591863"/>
          </a:xfrm>
          <a:prstGeom prst="rect">
            <a:avLst/>
          </a:prstGeom>
        </p:spPr>
      </p:pic>
      <p:pic>
        <p:nvPicPr>
          <p:cNvPr id="7" name="Content Placeholder 6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10C90544-774B-62D5-F3CC-A0AD85018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25" y="2286162"/>
            <a:ext cx="4022508" cy="4195762"/>
          </a:xfrm>
        </p:spPr>
      </p:pic>
      <p:pic>
        <p:nvPicPr>
          <p:cNvPr id="9" name="Picture 8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DF70B092-4D73-101A-C12C-9B1F92D8C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" y="2286162"/>
            <a:ext cx="4033029" cy="42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8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84" y="2422037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50" y="3224170"/>
            <a:ext cx="2145562" cy="3043350"/>
          </a:xfrm>
          <a:prstGeom prst="rect">
            <a:avLst/>
          </a:prstGeom>
        </p:spPr>
      </p:pic>
      <p:pic>
        <p:nvPicPr>
          <p:cNvPr id="8" name="Content Placeholder 7" descr="A graph of a bar chart&#10;&#10;AI-generated content may be incorrect.">
            <a:extLst>
              <a:ext uri="{FF2B5EF4-FFF2-40B4-BE49-F238E27FC236}">
                <a16:creationId xmlns:a16="http://schemas.microsoft.com/office/drawing/2014/main" id="{55A2D003-678E-5570-A919-DE624F7CF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2" y="2422037"/>
            <a:ext cx="3907457" cy="3858961"/>
          </a:xfr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43856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96A0-C733-19DF-0A82-181578DD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27BB72-0F79-FFDE-C68F-55372F7F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61A7411-DB40-6E15-0EDF-4927746F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ECE8-30CE-6510-B7E9-22D6674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D066B-ED2A-C087-A595-0F8BE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94E701-332D-0113-5557-D73B8EB55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A7460F3E-7959-AAEE-4FAA-C5E5A58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36" y="2575512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05F6A380-261A-6E50-ECCA-BDAFEC7F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8" y="2468227"/>
            <a:ext cx="2361377" cy="2361377"/>
          </a:xfrm>
          <a:prstGeom prst="rect">
            <a:avLst/>
          </a:prstGeom>
        </p:spPr>
      </p:pic>
      <p:pic>
        <p:nvPicPr>
          <p:cNvPr id="7" name="Content Placeholder 6" descr="A graph of blue bars&#10;&#10;AI-generated content may be incorrect.">
            <a:extLst>
              <a:ext uri="{FF2B5EF4-FFF2-40B4-BE49-F238E27FC236}">
                <a16:creationId xmlns:a16="http://schemas.microsoft.com/office/drawing/2014/main" id="{2A5A2E5E-B0FE-4042-E975-C20CF7A86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13" y="2316295"/>
            <a:ext cx="3389617" cy="4195762"/>
          </a:xfrm>
        </p:spPr>
      </p:pic>
      <p:pic>
        <p:nvPicPr>
          <p:cNvPr id="9" name="Picture 8" descr="A graph of a bar chart&#10;&#10;AI-generated content may be incorrect.">
            <a:extLst>
              <a:ext uri="{FF2B5EF4-FFF2-40B4-BE49-F238E27FC236}">
                <a16:creationId xmlns:a16="http://schemas.microsoft.com/office/drawing/2014/main" id="{B660622D-1E21-AEE0-4B6F-44BA3CDDE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00" y="2316295"/>
            <a:ext cx="3474155" cy="43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558EF-BBBF-93B3-635D-025A4CE0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C14451B-270E-B67F-E7F1-9C7A0D3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135C645-A7A5-1667-9DC7-3B4958B7C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B648-E5A0-6CBD-3162-49B06373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5F6416-EAAA-FBEA-2777-14FAFC2C3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9C211D-8CD9-D605-1179-9C5B6EC4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F3DD4D34-A02E-775D-3C4D-926C993C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84" y="2633068"/>
            <a:ext cx="2556276" cy="1591863"/>
          </a:xfrm>
          <a:prstGeom prst="rect">
            <a:avLst/>
          </a:prstGeom>
        </p:spPr>
      </p:pic>
      <p:pic>
        <p:nvPicPr>
          <p:cNvPr id="6" name="Content Placeholder 5" descr="A green bar graph with white text&#10;&#10;AI-generated content may be incorrect.">
            <a:extLst>
              <a:ext uri="{FF2B5EF4-FFF2-40B4-BE49-F238E27FC236}">
                <a16:creationId xmlns:a16="http://schemas.microsoft.com/office/drawing/2014/main" id="{ABC66034-8992-4F0F-8656-DE0D2C98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9" y="2286162"/>
            <a:ext cx="3389617" cy="4195762"/>
          </a:xfrm>
        </p:spPr>
      </p:pic>
      <p:pic>
        <p:nvPicPr>
          <p:cNvPr id="10" name="Picture 9" descr="A graph of red bars&#10;&#10;AI-generated content may be incorrect.">
            <a:extLst>
              <a:ext uri="{FF2B5EF4-FFF2-40B4-BE49-F238E27FC236}">
                <a16:creationId xmlns:a16="http://schemas.microsoft.com/office/drawing/2014/main" id="{D98375C6-9A28-5674-6D37-25FC0A7BE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4" y="2286162"/>
            <a:ext cx="338961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86" y="2398732"/>
            <a:ext cx="3081355" cy="2311016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581" y="3554240"/>
            <a:ext cx="2136077" cy="2848102"/>
          </a:xfrm>
          <a:prstGeom prst="rect">
            <a:avLst/>
          </a:prstGeom>
        </p:spPr>
      </p:pic>
      <p:pic>
        <p:nvPicPr>
          <p:cNvPr id="8" name="Content Placeholder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4A56A9C-940E-4BF1-196D-37C82198E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65" y="2385761"/>
            <a:ext cx="3427157" cy="4016581"/>
          </a:xfr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1452</TotalTime>
  <Words>222</Words>
  <Application>Microsoft Office PowerPoint</Application>
  <PresentationFormat>Widescreen</PresentationFormat>
  <Paragraphs>41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16</cp:revision>
  <dcterms:created xsi:type="dcterms:W3CDTF">2025-04-14T16:45:55Z</dcterms:created>
  <dcterms:modified xsi:type="dcterms:W3CDTF">2025-04-22T16:38:05Z</dcterms:modified>
</cp:coreProperties>
</file>